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41" r:id="rId2"/>
  </p:sldIdLst>
  <p:sldSz cx="9144000" cy="5143500" type="screen16x9"/>
  <p:notesSz cx="9928225" cy="6797675"/>
  <p:defaultTextStyle>
    <a:defPPr marL="0" marR="0" indent="0" algn="l" defTabSz="3429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30956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000" b="0" i="0" u="none" strike="noStrike" cap="none" spc="0" normalizeH="0" baseline="0">
        <a:ln>
          <a:noFill/>
        </a:ln>
        <a:solidFill>
          <a:srgbClr val="727574"/>
        </a:solidFill>
        <a:effectLst/>
        <a:uFillTx/>
        <a:latin typeface="PT Sans"/>
        <a:ea typeface="PT Sans"/>
        <a:cs typeface="PT Sans"/>
        <a:sym typeface="PT Sans"/>
      </a:defRPr>
    </a:lvl1pPr>
    <a:lvl2pPr marL="0" marR="0" indent="85725" algn="l" defTabSz="30956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000" b="0" i="0" u="none" strike="noStrike" cap="none" spc="0" normalizeH="0" baseline="0">
        <a:ln>
          <a:noFill/>
        </a:ln>
        <a:solidFill>
          <a:srgbClr val="727574"/>
        </a:solidFill>
        <a:effectLst/>
        <a:uFillTx/>
        <a:latin typeface="PT Sans"/>
        <a:ea typeface="PT Sans"/>
        <a:cs typeface="PT Sans"/>
        <a:sym typeface="PT Sans"/>
      </a:defRPr>
    </a:lvl2pPr>
    <a:lvl3pPr marL="0" marR="0" indent="171450" algn="l" defTabSz="30956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000" b="0" i="0" u="none" strike="noStrike" cap="none" spc="0" normalizeH="0" baseline="0">
        <a:ln>
          <a:noFill/>
        </a:ln>
        <a:solidFill>
          <a:srgbClr val="727574"/>
        </a:solidFill>
        <a:effectLst/>
        <a:uFillTx/>
        <a:latin typeface="PT Sans"/>
        <a:ea typeface="PT Sans"/>
        <a:cs typeface="PT Sans"/>
        <a:sym typeface="PT Sans"/>
      </a:defRPr>
    </a:lvl3pPr>
    <a:lvl4pPr marL="0" marR="0" indent="257175" algn="l" defTabSz="30956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000" b="0" i="0" u="none" strike="noStrike" cap="none" spc="0" normalizeH="0" baseline="0">
        <a:ln>
          <a:noFill/>
        </a:ln>
        <a:solidFill>
          <a:srgbClr val="727574"/>
        </a:solidFill>
        <a:effectLst/>
        <a:uFillTx/>
        <a:latin typeface="PT Sans"/>
        <a:ea typeface="PT Sans"/>
        <a:cs typeface="PT Sans"/>
        <a:sym typeface="PT Sans"/>
      </a:defRPr>
    </a:lvl4pPr>
    <a:lvl5pPr marL="0" marR="0" indent="342900" algn="l" defTabSz="30956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000" b="0" i="0" u="none" strike="noStrike" cap="none" spc="0" normalizeH="0" baseline="0">
        <a:ln>
          <a:noFill/>
        </a:ln>
        <a:solidFill>
          <a:srgbClr val="727574"/>
        </a:solidFill>
        <a:effectLst/>
        <a:uFillTx/>
        <a:latin typeface="PT Sans"/>
        <a:ea typeface="PT Sans"/>
        <a:cs typeface="PT Sans"/>
        <a:sym typeface="PT Sans"/>
      </a:defRPr>
    </a:lvl5pPr>
    <a:lvl6pPr marL="0" marR="0" indent="428625" algn="l" defTabSz="30956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000" b="0" i="0" u="none" strike="noStrike" cap="none" spc="0" normalizeH="0" baseline="0">
        <a:ln>
          <a:noFill/>
        </a:ln>
        <a:solidFill>
          <a:srgbClr val="727574"/>
        </a:solidFill>
        <a:effectLst/>
        <a:uFillTx/>
        <a:latin typeface="PT Sans"/>
        <a:ea typeface="PT Sans"/>
        <a:cs typeface="PT Sans"/>
        <a:sym typeface="PT Sans"/>
      </a:defRPr>
    </a:lvl6pPr>
    <a:lvl7pPr marL="0" marR="0" indent="514350" algn="l" defTabSz="30956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000" b="0" i="0" u="none" strike="noStrike" cap="none" spc="0" normalizeH="0" baseline="0">
        <a:ln>
          <a:noFill/>
        </a:ln>
        <a:solidFill>
          <a:srgbClr val="727574"/>
        </a:solidFill>
        <a:effectLst/>
        <a:uFillTx/>
        <a:latin typeface="PT Sans"/>
        <a:ea typeface="PT Sans"/>
        <a:cs typeface="PT Sans"/>
        <a:sym typeface="PT Sans"/>
      </a:defRPr>
    </a:lvl7pPr>
    <a:lvl8pPr marL="0" marR="0" indent="600075" algn="l" defTabSz="30956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000" b="0" i="0" u="none" strike="noStrike" cap="none" spc="0" normalizeH="0" baseline="0">
        <a:ln>
          <a:noFill/>
        </a:ln>
        <a:solidFill>
          <a:srgbClr val="727574"/>
        </a:solidFill>
        <a:effectLst/>
        <a:uFillTx/>
        <a:latin typeface="PT Sans"/>
        <a:ea typeface="PT Sans"/>
        <a:cs typeface="PT Sans"/>
        <a:sym typeface="PT Sans"/>
      </a:defRPr>
    </a:lvl8pPr>
    <a:lvl9pPr marL="0" marR="0" indent="685800" algn="l" defTabSz="30956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000" b="0" i="0" u="none" strike="noStrike" cap="none" spc="0" normalizeH="0" baseline="0">
        <a:ln>
          <a:noFill/>
        </a:ln>
        <a:solidFill>
          <a:srgbClr val="727574"/>
        </a:solidFill>
        <a:effectLst/>
        <a:uFillTx/>
        <a:latin typeface="PT Sans"/>
        <a:ea typeface="PT Sans"/>
        <a:cs typeface="PT Sans"/>
        <a:sym typeface="PT San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88" userDrawn="1">
          <p15:clr>
            <a:srgbClr val="A4A3A4"/>
          </p15:clr>
        </p15:guide>
        <p15:guide id="2" pos="559" userDrawn="1">
          <p15:clr>
            <a:srgbClr val="A4A3A4"/>
          </p15:clr>
        </p15:guide>
        <p15:guide id="3" orient="horz" pos="8153" userDrawn="1">
          <p15:clr>
            <a:srgbClr val="A4A3A4"/>
          </p15:clr>
        </p15:guide>
        <p15:guide id="5" pos="831" userDrawn="1">
          <p15:clr>
            <a:srgbClr val="A4A3A4"/>
          </p15:clr>
        </p15:guide>
        <p15:guide id="6" pos="133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5792A0"/>
    <a:srgbClr val="1478A0"/>
    <a:srgbClr val="136C8F"/>
    <a:srgbClr val="F4EEE0"/>
    <a:srgbClr val="0C465E"/>
    <a:srgbClr val="79936E"/>
    <a:srgbClr val="105C7A"/>
    <a:srgbClr val="D8430E"/>
    <a:srgbClr val="D3E0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175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3175" cap="flat">
              <a:solidFill>
                <a:srgbClr val="B8B8B8"/>
              </a:solidFill>
              <a:prstDash val="solid"/>
              <a:miter lim="400000"/>
            </a:ln>
          </a:left>
          <a:right>
            <a:ln w="3175" cap="flat">
              <a:solidFill>
                <a:srgbClr val="B8B8B8"/>
              </a:solidFill>
              <a:prstDash val="solid"/>
              <a:miter lim="400000"/>
            </a:ln>
          </a:right>
          <a:top>
            <a:ln w="3175" cap="flat">
              <a:solidFill>
                <a:srgbClr val="B8B8B8"/>
              </a:solidFill>
              <a:prstDash val="solid"/>
              <a:miter lim="400000"/>
            </a:ln>
          </a:top>
          <a:bottom>
            <a:ln w="3175" cap="flat">
              <a:solidFill>
                <a:srgbClr val="B8B8B8"/>
              </a:solidFill>
              <a:prstDash val="solid"/>
              <a:miter lim="400000"/>
            </a:ln>
          </a:bottom>
          <a:insideH>
            <a:ln w="3175" cap="flat">
              <a:solidFill>
                <a:srgbClr val="B8B8B8"/>
              </a:solidFill>
              <a:prstDash val="solid"/>
              <a:miter lim="400000"/>
            </a:ln>
          </a:insideH>
          <a:insideV>
            <a:ln w="3175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3175" cap="flat">
              <a:solidFill>
                <a:srgbClr val="B8B8B8"/>
              </a:solidFill>
              <a:prstDash val="solid"/>
              <a:miter lim="400000"/>
            </a:ln>
          </a:left>
          <a:right>
            <a:ln w="3175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B8B8B8"/>
              </a:solidFill>
              <a:prstDash val="solid"/>
              <a:miter lim="400000"/>
            </a:ln>
          </a:insideH>
          <a:insideV>
            <a:ln w="3175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4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28" autoAdjust="0"/>
    <p:restoredTop sz="94146" autoAdjust="0"/>
  </p:normalViewPr>
  <p:slideViewPr>
    <p:cSldViewPr snapToGrid="0" snapToObjects="1">
      <p:cViewPr>
        <p:scale>
          <a:sx n="106" d="100"/>
          <a:sy n="106" d="100"/>
        </p:scale>
        <p:origin x="-1860" y="-744"/>
      </p:cViewPr>
      <p:guideLst>
        <p:guide orient="horz" pos="821"/>
        <p:guide orient="horz" pos="3057"/>
        <p:guide pos="210"/>
        <p:guide pos="312"/>
        <p:guide pos="49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594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5F42B2-791B-44BE-A9D3-D2E4067DAEB2}" type="datetimeFigureOut">
              <a:rPr lang="ru-RU" smtClean="0"/>
              <a:t>18.07.2019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594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23ABDC-2855-4CE8-A8B5-5ECC5F2DC6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83683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3900" cy="2549525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8" name="Shape 28"/>
          <p:cNvSpPr>
            <a:spLocks noGrp="1"/>
          </p:cNvSpPr>
          <p:nvPr>
            <p:ph type="body" sz="quarter" idx="1"/>
          </p:nvPr>
        </p:nvSpPr>
        <p:spPr>
          <a:xfrm>
            <a:off x="1323764" y="3228896"/>
            <a:ext cx="7280699" cy="3058954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79839594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171450" latinLnBrk="0">
      <a:lnSpc>
        <a:spcPct val="117999"/>
      </a:lnSpc>
      <a:defRPr sz="800">
        <a:latin typeface="Helvetica Neue"/>
        <a:ea typeface="Helvetica Neue"/>
        <a:cs typeface="Helvetica Neue"/>
        <a:sym typeface="Helvetica Neue"/>
      </a:defRPr>
    </a:lvl1pPr>
    <a:lvl2pPr indent="85725" defTabSz="171450" latinLnBrk="0">
      <a:lnSpc>
        <a:spcPct val="117999"/>
      </a:lnSpc>
      <a:defRPr sz="800">
        <a:latin typeface="Helvetica Neue"/>
        <a:ea typeface="Helvetica Neue"/>
        <a:cs typeface="Helvetica Neue"/>
        <a:sym typeface="Helvetica Neue"/>
      </a:defRPr>
    </a:lvl2pPr>
    <a:lvl3pPr indent="171450" defTabSz="171450" latinLnBrk="0">
      <a:lnSpc>
        <a:spcPct val="117999"/>
      </a:lnSpc>
      <a:defRPr sz="800">
        <a:latin typeface="Helvetica Neue"/>
        <a:ea typeface="Helvetica Neue"/>
        <a:cs typeface="Helvetica Neue"/>
        <a:sym typeface="Helvetica Neue"/>
      </a:defRPr>
    </a:lvl3pPr>
    <a:lvl4pPr indent="257175" defTabSz="171450" latinLnBrk="0">
      <a:lnSpc>
        <a:spcPct val="117999"/>
      </a:lnSpc>
      <a:defRPr sz="800">
        <a:latin typeface="Helvetica Neue"/>
        <a:ea typeface="Helvetica Neue"/>
        <a:cs typeface="Helvetica Neue"/>
        <a:sym typeface="Helvetica Neue"/>
      </a:defRPr>
    </a:lvl4pPr>
    <a:lvl5pPr indent="342900" defTabSz="171450" latinLnBrk="0">
      <a:lnSpc>
        <a:spcPct val="117999"/>
      </a:lnSpc>
      <a:defRPr sz="800">
        <a:latin typeface="Helvetica Neue"/>
        <a:ea typeface="Helvetica Neue"/>
        <a:cs typeface="Helvetica Neue"/>
        <a:sym typeface="Helvetica Neue"/>
      </a:defRPr>
    </a:lvl5pPr>
    <a:lvl6pPr indent="428625" defTabSz="171450" latinLnBrk="0">
      <a:lnSpc>
        <a:spcPct val="117999"/>
      </a:lnSpc>
      <a:defRPr sz="800">
        <a:latin typeface="Helvetica Neue"/>
        <a:ea typeface="Helvetica Neue"/>
        <a:cs typeface="Helvetica Neue"/>
        <a:sym typeface="Helvetica Neue"/>
      </a:defRPr>
    </a:lvl6pPr>
    <a:lvl7pPr indent="514350" defTabSz="171450" latinLnBrk="0">
      <a:lnSpc>
        <a:spcPct val="117999"/>
      </a:lnSpc>
      <a:defRPr sz="800">
        <a:latin typeface="Helvetica Neue"/>
        <a:ea typeface="Helvetica Neue"/>
        <a:cs typeface="Helvetica Neue"/>
        <a:sym typeface="Helvetica Neue"/>
      </a:defRPr>
    </a:lvl7pPr>
    <a:lvl8pPr indent="600075" defTabSz="171450" latinLnBrk="0">
      <a:lnSpc>
        <a:spcPct val="117999"/>
      </a:lnSpc>
      <a:defRPr sz="800">
        <a:latin typeface="Helvetica Neue"/>
        <a:ea typeface="Helvetica Neue"/>
        <a:cs typeface="Helvetica Neue"/>
        <a:sym typeface="Helvetica Neue"/>
      </a:defRPr>
    </a:lvl8pPr>
    <a:lvl9pPr indent="685800" defTabSz="171450" latinLnBrk="0">
      <a:lnSpc>
        <a:spcPct val="117999"/>
      </a:lnSpc>
      <a:defRPr sz="8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2709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>
            <a:spLocks noGrp="1"/>
          </p:cNvSpPr>
          <p:nvPr>
            <p:ph type="sldNum" sz="quarter" idx="2"/>
          </p:nvPr>
        </p:nvSpPr>
        <p:spPr>
          <a:xfrm>
            <a:off x="4485255" y="4321969"/>
            <a:ext cx="169919" cy="167355"/>
          </a:xfrm>
          <a:prstGeom prst="rect">
            <a:avLst/>
          </a:prstGeom>
        </p:spPr>
        <p:txBody>
          <a:bodyPr wrap="none"/>
          <a:lstStyle>
            <a:lvl1pPr>
              <a:defRPr sz="900" cap="none" spc="0">
                <a:latin typeface="Roboto Regular"/>
                <a:ea typeface="Roboto Regular"/>
                <a:cs typeface="Roboto Regular"/>
                <a:sym typeface="Roboto Regular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+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170631" y="1037035"/>
            <a:ext cx="1279922" cy="127992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2591018" y="1037034"/>
            <a:ext cx="1279922" cy="1279922"/>
          </a:xfrm>
        </p:spPr>
        <p:txBody>
          <a:bodyPr/>
          <a:lstStyle/>
          <a:p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4011404" y="1037034"/>
            <a:ext cx="1279922" cy="127992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5431790" y="1037034"/>
            <a:ext cx="1279922" cy="1279922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6852177" y="1037034"/>
            <a:ext cx="1279922" cy="1279922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1170631" y="2440694"/>
            <a:ext cx="1279922" cy="1279922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2591018" y="2440694"/>
            <a:ext cx="1279922" cy="1279922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4011404" y="2440694"/>
            <a:ext cx="1279922" cy="1279922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5431790" y="2440694"/>
            <a:ext cx="1279922" cy="1279922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6852177" y="2440694"/>
            <a:ext cx="1279922" cy="127992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7321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170631" y="1037035"/>
            <a:ext cx="1279922" cy="1279922"/>
          </a:xfrm>
        </p:spPr>
        <p:txBody>
          <a:bodyPr/>
          <a:lstStyle/>
          <a:p>
            <a:endParaRPr lang="en-US"/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2591018" y="1037034"/>
            <a:ext cx="1279922" cy="1279922"/>
          </a:xfrm>
        </p:spPr>
        <p:txBody>
          <a:bodyPr/>
          <a:lstStyle/>
          <a:p>
            <a:endParaRPr lang="en-US"/>
          </a:p>
        </p:txBody>
      </p:sp>
      <p:sp>
        <p:nvSpPr>
          <p:cNvPr id="5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4011404" y="1037034"/>
            <a:ext cx="1279922" cy="1279922"/>
          </a:xfrm>
        </p:spPr>
        <p:txBody>
          <a:bodyPr/>
          <a:lstStyle/>
          <a:p>
            <a:endParaRPr 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5431790" y="1037034"/>
            <a:ext cx="1279922" cy="127992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6852177" y="1037034"/>
            <a:ext cx="1279922" cy="1279922"/>
          </a:xfrm>
        </p:spPr>
        <p:txBody>
          <a:bodyPr/>
          <a:lstStyle/>
          <a:p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1170631" y="2440694"/>
            <a:ext cx="1279922" cy="127992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2591018" y="2440694"/>
            <a:ext cx="1279922" cy="1279922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4011404" y="2440694"/>
            <a:ext cx="1279922" cy="1279922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5431790" y="2440694"/>
            <a:ext cx="1279922" cy="1279922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6852177" y="2440694"/>
            <a:ext cx="1279922" cy="127992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8208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4"/>
          <p:cNvGrpSpPr>
            <a:grpSpLocks/>
          </p:cNvGrpSpPr>
          <p:nvPr userDrawn="1"/>
        </p:nvGrpSpPr>
        <p:grpSpPr bwMode="auto">
          <a:xfrm>
            <a:off x="420886" y="4541640"/>
            <a:ext cx="1666838" cy="464513"/>
            <a:chOff x="1122411" y="12110698"/>
            <a:chExt cx="4444157" cy="1240139"/>
          </a:xfrm>
        </p:grpSpPr>
        <p:sp>
          <p:nvSpPr>
            <p:cNvPr id="15" name="TextBox 5"/>
            <p:cNvSpPr txBox="1">
              <a:spLocks noChangeArrowheads="1"/>
            </p:cNvSpPr>
            <p:nvPr userDrawn="1"/>
          </p:nvSpPr>
          <p:spPr bwMode="auto">
            <a:xfrm>
              <a:off x="1122411" y="12611316"/>
              <a:ext cx="2212605" cy="7395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altLang="x-none" sz="600">
                  <a:solidFill>
                    <a:srgbClr val="9B999C"/>
                  </a:solidFill>
                  <a:latin typeface="Dosis" charset="0"/>
                  <a:ea typeface="Dosis" charset="0"/>
                  <a:cs typeface="Dosis" charset="0"/>
                </a:rPr>
                <a:t>Multipurpose Template</a:t>
              </a:r>
            </a:p>
          </p:txBody>
        </p:sp>
        <p:sp>
          <p:nvSpPr>
            <p:cNvPr id="16" name="Text Box 3"/>
            <p:cNvSpPr txBox="1">
              <a:spLocks/>
            </p:cNvSpPr>
            <p:nvPr userDrawn="1"/>
          </p:nvSpPr>
          <p:spPr bwMode="auto">
            <a:xfrm>
              <a:off x="1154155" y="12110698"/>
              <a:ext cx="4412413" cy="6277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38100" tIns="38100" rIns="38100" bIns="38100"/>
            <a:lstStyle/>
            <a:p>
              <a:pPr eaLnBrk="1">
                <a:defRPr/>
              </a:pPr>
              <a:r>
                <a:rPr lang="en-US" altLang="x-none" sz="1300" dirty="0">
                  <a:solidFill>
                    <a:srgbClr val="3B3B39"/>
                  </a:solidFill>
                  <a:latin typeface="Dosis" charset="0"/>
                  <a:ea typeface="Dosis" charset="0"/>
                  <a:cs typeface="Dosis" charset="0"/>
                  <a:sym typeface="Poppins Medium" charset="0"/>
                </a:rPr>
                <a:t>P</a:t>
              </a:r>
              <a:r>
                <a:rPr lang="en-US" altLang="x-none" sz="1300" dirty="0">
                  <a:solidFill>
                    <a:schemeClr val="accent1"/>
                  </a:solidFill>
                  <a:latin typeface="Dosis" charset="0"/>
                  <a:ea typeface="Dosis" charset="0"/>
                  <a:cs typeface="Dosis" charset="0"/>
                  <a:sym typeface="Poppins Medium" charset="0"/>
                </a:rPr>
                <a:t>!</a:t>
              </a:r>
              <a:r>
                <a:rPr lang="en-US" altLang="x-none" sz="1300" dirty="0">
                  <a:solidFill>
                    <a:srgbClr val="3B3B39"/>
                  </a:solidFill>
                  <a:latin typeface="Dosis" charset="0"/>
                  <a:ea typeface="Dosis" charset="0"/>
                  <a:cs typeface="Dosis" charset="0"/>
                  <a:sym typeface="Poppins Medium" charset="0"/>
                </a:rPr>
                <a:t>CANTO by </a:t>
              </a:r>
              <a:r>
                <a:rPr lang="en-US" altLang="x-none" sz="1300" dirty="0" err="1">
                  <a:solidFill>
                    <a:srgbClr val="3B3B39"/>
                  </a:solidFill>
                  <a:latin typeface="Dosis" charset="0"/>
                  <a:ea typeface="Dosis" charset="0"/>
                  <a:cs typeface="Dosis" charset="0"/>
                  <a:sym typeface="Poppins Medium" charset="0"/>
                </a:rPr>
                <a:t>HiSlide.io</a:t>
              </a:r>
              <a:endParaRPr lang="x-none" altLang="x-none" sz="1300" dirty="0">
                <a:solidFill>
                  <a:srgbClr val="3B3B39"/>
                </a:solidFill>
                <a:latin typeface="Dosis" charset="0"/>
                <a:ea typeface="Dosis" charset="0"/>
                <a:cs typeface="Dosis" charset="0"/>
                <a:sym typeface="Poppins Medium" charset="0"/>
              </a:endParaRPr>
            </a:p>
          </p:txBody>
        </p:sp>
      </p:grpSp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992922" y="1464915"/>
            <a:ext cx="917972" cy="917972"/>
          </a:xfrm>
        </p:spPr>
        <p:txBody>
          <a:bodyPr/>
          <a:lstStyle/>
          <a:p>
            <a:pPr lvl="0"/>
            <a:endParaRPr lang="en-US" noProof="0">
              <a:sym typeface="Poppins" charset="0"/>
            </a:endParaRPr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99748" y="1464915"/>
            <a:ext cx="917972" cy="917972"/>
          </a:xfrm>
        </p:spPr>
        <p:txBody>
          <a:bodyPr/>
          <a:lstStyle/>
          <a:p>
            <a:pPr lvl="0"/>
            <a:endParaRPr lang="en-US" noProof="0">
              <a:sym typeface="Poppins" charset="0"/>
            </a:endParaRPr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93958" y="1464915"/>
            <a:ext cx="917972" cy="917972"/>
          </a:xfrm>
        </p:spPr>
        <p:txBody>
          <a:bodyPr/>
          <a:lstStyle/>
          <a:p>
            <a:pPr lvl="0"/>
            <a:endParaRPr lang="en-US" noProof="0">
              <a:sym typeface="Poppins" charset="0"/>
            </a:endParaRPr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5300784" y="1464915"/>
            <a:ext cx="917972" cy="917972"/>
          </a:xfrm>
        </p:spPr>
        <p:txBody>
          <a:bodyPr/>
          <a:lstStyle/>
          <a:p>
            <a:pPr lvl="0"/>
            <a:endParaRPr lang="en-US" noProof="0">
              <a:sym typeface="Poppins" charset="0"/>
            </a:endParaRPr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6407609" y="1464915"/>
            <a:ext cx="917972" cy="917972"/>
          </a:xfrm>
        </p:spPr>
        <p:txBody>
          <a:bodyPr/>
          <a:lstStyle/>
          <a:p>
            <a:pPr lvl="0"/>
            <a:endParaRPr lang="en-US" noProof="0">
              <a:sym typeface="Poppins" charset="0"/>
            </a:endParaRP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992922" y="2571750"/>
            <a:ext cx="917972" cy="917972"/>
          </a:xfrm>
        </p:spPr>
        <p:txBody>
          <a:bodyPr/>
          <a:lstStyle/>
          <a:p>
            <a:pPr lvl="0"/>
            <a:endParaRPr lang="en-US" noProof="0">
              <a:sym typeface="Poppins" charset="0"/>
            </a:endParaRP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099748" y="2571750"/>
            <a:ext cx="917972" cy="917972"/>
          </a:xfrm>
        </p:spPr>
        <p:txBody>
          <a:bodyPr/>
          <a:lstStyle/>
          <a:p>
            <a:pPr lvl="0"/>
            <a:endParaRPr lang="en-US" noProof="0">
              <a:sym typeface="Poppins" charset="0"/>
            </a:endParaRP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4193958" y="2571750"/>
            <a:ext cx="917972" cy="917972"/>
          </a:xfrm>
        </p:spPr>
        <p:txBody>
          <a:bodyPr/>
          <a:lstStyle/>
          <a:p>
            <a:pPr lvl="0"/>
            <a:endParaRPr lang="en-US" noProof="0">
              <a:sym typeface="Poppins" charset="0"/>
            </a:endParaRPr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5300784" y="2571750"/>
            <a:ext cx="917972" cy="917972"/>
          </a:xfrm>
        </p:spPr>
        <p:txBody>
          <a:bodyPr/>
          <a:lstStyle/>
          <a:p>
            <a:pPr lvl="0"/>
            <a:endParaRPr lang="en-US" noProof="0">
              <a:sym typeface="Poppins" charset="0"/>
            </a:endParaRPr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6407609" y="2571750"/>
            <a:ext cx="917972" cy="917972"/>
          </a:xfrm>
        </p:spPr>
        <p:txBody>
          <a:bodyPr/>
          <a:lstStyle/>
          <a:p>
            <a:pPr lvl="0"/>
            <a:endParaRPr lang="en-US" noProof="0">
              <a:sym typeface="Poppins" charset="0"/>
            </a:endParaRPr>
          </a:p>
        </p:txBody>
      </p:sp>
      <p:sp>
        <p:nvSpPr>
          <p:cNvPr id="17" name="Rectangle 4"/>
          <p:cNvSpPr>
            <a:spLocks noGrp="1"/>
          </p:cNvSpPr>
          <p:nvPr>
            <p:ph type="sldNum" sz="quarter" idx="21"/>
          </p:nvPr>
        </p:nvSpPr>
        <p:spPr>
          <a:xfrm>
            <a:off x="8454628" y="4686300"/>
            <a:ext cx="335756" cy="136577"/>
          </a:xfrm>
        </p:spPr>
        <p:txBody>
          <a:bodyPr/>
          <a:lstStyle>
            <a:lvl1pPr>
              <a:defRPr b="0" i="0">
                <a:solidFill>
                  <a:schemeClr val="accent5"/>
                </a:solidFill>
                <a:latin typeface="Dosis" charset="0"/>
                <a:ea typeface="Dosis" charset="0"/>
                <a:cs typeface="Dosis" charset="0"/>
              </a:defRPr>
            </a:lvl1pPr>
          </a:lstStyle>
          <a:p>
            <a:pPr>
              <a:defRPr/>
            </a:pPr>
            <a:fld id="{029EB264-65DE-DD49-A8CC-41DBB245A5C0}" type="slidenum">
              <a:rPr lang="x-none" altLang="x-none"/>
              <a:pPr>
                <a:defRPr/>
              </a:pPr>
              <a:t>‹#›</a:t>
            </a:fld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949638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EE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8679092" y="4697339"/>
            <a:ext cx="311733" cy="311733"/>
          </a:xfrm>
          <a:prstGeom prst="ellipse">
            <a:avLst/>
          </a:prstGeom>
          <a:solidFill>
            <a:srgbClr val="282828"/>
          </a:solidFill>
          <a:ln w="3175">
            <a:miter lim="400000"/>
          </a:ln>
        </p:spPr>
        <p:txBody>
          <a:bodyPr lIns="14288" tIns="14288" rIns="14288" bIns="14288" anchor="ctr"/>
          <a:lstStyle/>
          <a:p>
            <a:pPr algn="ctr">
              <a:defRPr sz="30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795690" y="854781"/>
            <a:ext cx="6181020" cy="81631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14288" tIns="14288" rIns="14288" bIns="14288">
            <a:normAutofit/>
          </a:bodyPr>
          <a:lstStyle/>
          <a:p>
            <a:r>
              <a:t>Title Text</a:t>
            </a:r>
          </a:p>
        </p:txBody>
      </p:sp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812994" y="1736267"/>
            <a:ext cx="7678634" cy="263223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14288" tIns="14288" rIns="14288" bIns="14288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xfrm>
            <a:off x="8720975" y="4786530"/>
            <a:ext cx="227966" cy="136577"/>
          </a:xfrm>
          <a:prstGeom prst="rect">
            <a:avLst/>
          </a:prstGeom>
          <a:ln w="3175">
            <a:miter lim="400000"/>
          </a:ln>
        </p:spPr>
        <p:txBody>
          <a:bodyPr lIns="14288" tIns="14288" rIns="14288" bIns="14288">
            <a:spAutoFit/>
          </a:bodyPr>
          <a:lstStyle>
            <a:lvl1pPr algn="ctr">
              <a:defRPr sz="700" cap="all" spc="135">
                <a:solidFill>
                  <a:srgbClr val="FFFFFF"/>
                </a:solidFill>
                <a:latin typeface="+mn-lt"/>
                <a:ea typeface="+mn-ea"/>
                <a:cs typeface="+mn-cs"/>
                <a:sym typeface="Montserrat-Regular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718" r:id="rId4"/>
  </p:sldLayoutIdLst>
  <p:transition spd="med"/>
  <p:txStyles>
    <p:titleStyle>
      <a:lvl1pPr marL="0" marR="0" indent="0" algn="l" defTabSz="30956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100" b="1" i="0" u="none" strike="noStrike" cap="none" spc="0" baseline="0">
          <a:ln>
            <a:noFill/>
          </a:ln>
          <a:solidFill>
            <a:srgbClr val="282828"/>
          </a:solidFill>
          <a:uFillTx/>
          <a:latin typeface="Signika"/>
          <a:ea typeface="Signika"/>
          <a:cs typeface="Signika"/>
          <a:sym typeface="Signika"/>
        </a:defRPr>
      </a:lvl1pPr>
      <a:lvl2pPr marL="0" marR="0" indent="85725" algn="l" defTabSz="30956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100" b="1" i="0" u="none" strike="noStrike" cap="none" spc="0" baseline="0">
          <a:ln>
            <a:noFill/>
          </a:ln>
          <a:solidFill>
            <a:srgbClr val="282828"/>
          </a:solidFill>
          <a:uFillTx/>
          <a:latin typeface="Signika"/>
          <a:ea typeface="Signika"/>
          <a:cs typeface="Signika"/>
          <a:sym typeface="Signika"/>
        </a:defRPr>
      </a:lvl2pPr>
      <a:lvl3pPr marL="0" marR="0" indent="171450" algn="l" defTabSz="30956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100" b="1" i="0" u="none" strike="noStrike" cap="none" spc="0" baseline="0">
          <a:ln>
            <a:noFill/>
          </a:ln>
          <a:solidFill>
            <a:srgbClr val="282828"/>
          </a:solidFill>
          <a:uFillTx/>
          <a:latin typeface="Signika"/>
          <a:ea typeface="Signika"/>
          <a:cs typeface="Signika"/>
          <a:sym typeface="Signika"/>
        </a:defRPr>
      </a:lvl3pPr>
      <a:lvl4pPr marL="0" marR="0" indent="257175" algn="l" defTabSz="30956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100" b="1" i="0" u="none" strike="noStrike" cap="none" spc="0" baseline="0">
          <a:ln>
            <a:noFill/>
          </a:ln>
          <a:solidFill>
            <a:srgbClr val="282828"/>
          </a:solidFill>
          <a:uFillTx/>
          <a:latin typeface="Signika"/>
          <a:ea typeface="Signika"/>
          <a:cs typeface="Signika"/>
          <a:sym typeface="Signika"/>
        </a:defRPr>
      </a:lvl4pPr>
      <a:lvl5pPr marL="0" marR="0" indent="342900" algn="l" defTabSz="30956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100" b="1" i="0" u="none" strike="noStrike" cap="none" spc="0" baseline="0">
          <a:ln>
            <a:noFill/>
          </a:ln>
          <a:solidFill>
            <a:srgbClr val="282828"/>
          </a:solidFill>
          <a:uFillTx/>
          <a:latin typeface="Signika"/>
          <a:ea typeface="Signika"/>
          <a:cs typeface="Signika"/>
          <a:sym typeface="Signika"/>
        </a:defRPr>
      </a:lvl5pPr>
      <a:lvl6pPr marL="0" marR="0" indent="428625" algn="l" defTabSz="30956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100" b="1" i="0" u="none" strike="noStrike" cap="none" spc="0" baseline="0">
          <a:ln>
            <a:noFill/>
          </a:ln>
          <a:solidFill>
            <a:srgbClr val="282828"/>
          </a:solidFill>
          <a:uFillTx/>
          <a:latin typeface="Signika"/>
          <a:ea typeface="Signika"/>
          <a:cs typeface="Signika"/>
          <a:sym typeface="Signika"/>
        </a:defRPr>
      </a:lvl6pPr>
      <a:lvl7pPr marL="0" marR="0" indent="514350" algn="l" defTabSz="30956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100" b="1" i="0" u="none" strike="noStrike" cap="none" spc="0" baseline="0">
          <a:ln>
            <a:noFill/>
          </a:ln>
          <a:solidFill>
            <a:srgbClr val="282828"/>
          </a:solidFill>
          <a:uFillTx/>
          <a:latin typeface="Signika"/>
          <a:ea typeface="Signika"/>
          <a:cs typeface="Signika"/>
          <a:sym typeface="Signika"/>
        </a:defRPr>
      </a:lvl7pPr>
      <a:lvl8pPr marL="0" marR="0" indent="600075" algn="l" defTabSz="30956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100" b="1" i="0" u="none" strike="noStrike" cap="none" spc="0" baseline="0">
          <a:ln>
            <a:noFill/>
          </a:ln>
          <a:solidFill>
            <a:srgbClr val="282828"/>
          </a:solidFill>
          <a:uFillTx/>
          <a:latin typeface="Signika"/>
          <a:ea typeface="Signika"/>
          <a:cs typeface="Signika"/>
          <a:sym typeface="Signika"/>
        </a:defRPr>
      </a:lvl8pPr>
      <a:lvl9pPr marL="0" marR="0" indent="685800" algn="l" defTabSz="30956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100" b="1" i="0" u="none" strike="noStrike" cap="none" spc="0" baseline="0">
          <a:ln>
            <a:noFill/>
          </a:ln>
          <a:solidFill>
            <a:srgbClr val="282828"/>
          </a:solidFill>
          <a:uFillTx/>
          <a:latin typeface="Signika"/>
          <a:ea typeface="Signika"/>
          <a:cs typeface="Signika"/>
          <a:sym typeface="Signika"/>
        </a:defRPr>
      </a:lvl9pPr>
    </p:titleStyle>
    <p:bodyStyle>
      <a:lvl1pPr marL="0" marR="0" indent="0" algn="l" defTabSz="30956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rgbClr val="727574"/>
          </a:solidFill>
          <a:uFillTx/>
          <a:latin typeface="PT Sans"/>
          <a:ea typeface="PT Sans"/>
          <a:cs typeface="PT Sans"/>
          <a:sym typeface="PT Sans"/>
        </a:defRPr>
      </a:lvl1pPr>
      <a:lvl2pPr marL="0" marR="0" indent="85725" algn="l" defTabSz="30956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rgbClr val="727574"/>
          </a:solidFill>
          <a:uFillTx/>
          <a:latin typeface="PT Sans"/>
          <a:ea typeface="PT Sans"/>
          <a:cs typeface="PT Sans"/>
          <a:sym typeface="PT Sans"/>
        </a:defRPr>
      </a:lvl2pPr>
      <a:lvl3pPr marL="0" marR="0" indent="171450" algn="l" defTabSz="30956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rgbClr val="727574"/>
          </a:solidFill>
          <a:uFillTx/>
          <a:latin typeface="PT Sans"/>
          <a:ea typeface="PT Sans"/>
          <a:cs typeface="PT Sans"/>
          <a:sym typeface="PT Sans"/>
        </a:defRPr>
      </a:lvl3pPr>
      <a:lvl4pPr marL="0" marR="0" indent="257175" algn="l" defTabSz="30956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rgbClr val="727574"/>
          </a:solidFill>
          <a:uFillTx/>
          <a:latin typeface="PT Sans"/>
          <a:ea typeface="PT Sans"/>
          <a:cs typeface="PT Sans"/>
          <a:sym typeface="PT Sans"/>
        </a:defRPr>
      </a:lvl4pPr>
      <a:lvl5pPr marL="0" marR="0" indent="342900" algn="l" defTabSz="30956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rgbClr val="727574"/>
          </a:solidFill>
          <a:uFillTx/>
          <a:latin typeface="PT Sans"/>
          <a:ea typeface="PT Sans"/>
          <a:cs typeface="PT Sans"/>
          <a:sym typeface="PT Sans"/>
        </a:defRPr>
      </a:lvl5pPr>
      <a:lvl6pPr marL="0" marR="0" indent="428625" algn="l" defTabSz="30956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rgbClr val="727574"/>
          </a:solidFill>
          <a:uFillTx/>
          <a:latin typeface="PT Sans"/>
          <a:ea typeface="PT Sans"/>
          <a:cs typeface="PT Sans"/>
          <a:sym typeface="PT Sans"/>
        </a:defRPr>
      </a:lvl6pPr>
      <a:lvl7pPr marL="0" marR="0" indent="514350" algn="l" defTabSz="30956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rgbClr val="727574"/>
          </a:solidFill>
          <a:uFillTx/>
          <a:latin typeface="PT Sans"/>
          <a:ea typeface="PT Sans"/>
          <a:cs typeface="PT Sans"/>
          <a:sym typeface="PT Sans"/>
        </a:defRPr>
      </a:lvl7pPr>
      <a:lvl8pPr marL="0" marR="0" indent="600075" algn="l" defTabSz="30956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rgbClr val="727574"/>
          </a:solidFill>
          <a:uFillTx/>
          <a:latin typeface="PT Sans"/>
          <a:ea typeface="PT Sans"/>
          <a:cs typeface="PT Sans"/>
          <a:sym typeface="PT Sans"/>
        </a:defRPr>
      </a:lvl8pPr>
      <a:lvl9pPr marL="0" marR="0" indent="685800" algn="l" defTabSz="30956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rgbClr val="727574"/>
          </a:solidFill>
          <a:uFillTx/>
          <a:latin typeface="PT Sans"/>
          <a:ea typeface="PT Sans"/>
          <a:cs typeface="PT Sans"/>
          <a:sym typeface="PT Sans"/>
        </a:defRPr>
      </a:lvl9pPr>
    </p:bodyStyle>
    <p:otherStyle>
      <a:lvl1pPr marL="0" marR="0" indent="0" algn="ctr" defTabSz="309563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" b="0" i="0" u="none" strike="noStrike" cap="all" spc="135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ontserrat-Regular"/>
        </a:defRPr>
      </a:lvl1pPr>
      <a:lvl2pPr marL="0" marR="0" indent="85725" algn="ctr" defTabSz="309563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" b="0" i="0" u="none" strike="noStrike" cap="all" spc="135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ontserrat-Regular"/>
        </a:defRPr>
      </a:lvl2pPr>
      <a:lvl3pPr marL="0" marR="0" indent="171450" algn="ctr" defTabSz="309563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" b="0" i="0" u="none" strike="noStrike" cap="all" spc="135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ontserrat-Regular"/>
        </a:defRPr>
      </a:lvl3pPr>
      <a:lvl4pPr marL="0" marR="0" indent="257175" algn="ctr" defTabSz="309563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" b="0" i="0" u="none" strike="noStrike" cap="all" spc="135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ontserrat-Regular"/>
        </a:defRPr>
      </a:lvl4pPr>
      <a:lvl5pPr marL="0" marR="0" indent="342900" algn="ctr" defTabSz="309563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" b="0" i="0" u="none" strike="noStrike" cap="all" spc="135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ontserrat-Regular"/>
        </a:defRPr>
      </a:lvl5pPr>
      <a:lvl6pPr marL="0" marR="0" indent="428625" algn="ctr" defTabSz="309563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" b="0" i="0" u="none" strike="noStrike" cap="all" spc="135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ontserrat-Regular"/>
        </a:defRPr>
      </a:lvl6pPr>
      <a:lvl7pPr marL="0" marR="0" indent="514350" algn="ctr" defTabSz="309563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" b="0" i="0" u="none" strike="noStrike" cap="all" spc="135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ontserrat-Regular"/>
        </a:defRPr>
      </a:lvl7pPr>
      <a:lvl8pPr marL="0" marR="0" indent="600075" algn="ctr" defTabSz="309563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" b="0" i="0" u="none" strike="noStrike" cap="all" spc="135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ontserrat-Regular"/>
        </a:defRPr>
      </a:lvl8pPr>
      <a:lvl9pPr marL="0" marR="0" indent="685800" algn="ctr" defTabSz="309563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" b="0" i="0" u="none" strike="noStrike" cap="all" spc="135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ontserrat-Regular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92906" y="4535388"/>
            <a:ext cx="1624153" cy="464344"/>
          </a:xfrm>
          <a:prstGeom prst="rect">
            <a:avLst/>
          </a:prstGeom>
          <a:solidFill>
            <a:srgbClr val="F4EEE0"/>
          </a:solidFill>
          <a:ln w="3175">
            <a:miter lim="400000"/>
          </a:ln>
        </p:spPr>
        <p:txBody>
          <a:bodyPr lIns="14288" tIns="14288" rIns="14288" bIns="14288" rtlCol="0" anchor="ctr"/>
          <a:lstStyle/>
          <a:p>
            <a:pPr algn="ctr"/>
            <a:endParaRPr lang="ru-RU" sz="1100">
              <a:solidFill>
                <a:srgbClr val="FFFFFF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33261" y="43726"/>
            <a:ext cx="4979762" cy="5069493"/>
          </a:xfrm>
          <a:prstGeom prst="rect">
            <a:avLst/>
          </a:prstGeom>
          <a:solidFill>
            <a:srgbClr val="F4EEE0"/>
          </a:solidFill>
          <a:ln w="3175">
            <a:miter lim="400000"/>
          </a:ln>
        </p:spPr>
        <p:txBody>
          <a:bodyPr lIns="14288" tIns="14288" rIns="14288" bIns="14288" rtlCol="0" anchor="ctr"/>
          <a:lstStyle/>
          <a:p>
            <a:pPr algn="ctr"/>
            <a:endParaRPr lang="ru-RU" sz="1400" dirty="0">
              <a:solidFill>
                <a:srgbClr val="FFFFFF"/>
              </a:solidFill>
              <a:latin typeface="Franklin Gothic Demi" panose="020B0703020102020204" pitchFamily="34" charset="0"/>
              <a:ea typeface="Helvetica Light"/>
              <a:cs typeface="Helvetica Light"/>
              <a:sym typeface="Helvetica Light"/>
            </a:endParaRPr>
          </a:p>
          <a:p>
            <a:pPr algn="ctr"/>
            <a:endParaRPr lang="ru-RU" sz="1400" dirty="0">
              <a:solidFill>
                <a:srgbClr val="FFFFFF"/>
              </a:solidFill>
              <a:latin typeface="Franklin Gothic Demi" panose="020B0703020102020204" pitchFamily="34" charset="0"/>
              <a:ea typeface="Helvetica Light"/>
              <a:cs typeface="Helvetica Light"/>
              <a:sym typeface="Helvetica Light"/>
            </a:endParaRPr>
          </a:p>
          <a:p>
            <a:pPr algn="ctr"/>
            <a:endParaRPr lang="ru-RU" sz="1400" dirty="0">
              <a:solidFill>
                <a:srgbClr val="FFFFFF"/>
              </a:solidFill>
              <a:latin typeface="Franklin Gothic Demi" panose="020B0703020102020204" pitchFamily="34" charset="0"/>
              <a:ea typeface="Helvetica Light"/>
              <a:cs typeface="Helvetica Light"/>
              <a:sym typeface="Helvetica Light"/>
            </a:endParaRPr>
          </a:p>
          <a:p>
            <a:pPr algn="ctr"/>
            <a:endParaRPr lang="ru-RU" sz="1400" dirty="0">
              <a:solidFill>
                <a:srgbClr val="FFFFFF"/>
              </a:solidFill>
              <a:latin typeface="Franklin Gothic Demi" panose="020B0703020102020204" pitchFamily="34" charset="0"/>
              <a:ea typeface="Helvetica Light"/>
              <a:cs typeface="Helvetica Light"/>
              <a:sym typeface="Helvetica Light"/>
            </a:endParaRPr>
          </a:p>
          <a:p>
            <a:pPr algn="ctr"/>
            <a:endParaRPr lang="ru-RU" sz="1400" dirty="0">
              <a:solidFill>
                <a:srgbClr val="FFFFFF"/>
              </a:solidFill>
              <a:latin typeface="Franklin Gothic Demi" panose="020B0703020102020204" pitchFamily="34" charset="0"/>
              <a:ea typeface="Helvetica Light"/>
              <a:cs typeface="Helvetica Light"/>
              <a:sym typeface="Helvetica Light"/>
            </a:endParaRPr>
          </a:p>
          <a:p>
            <a:pPr algn="ctr"/>
            <a:endParaRPr lang="ru-RU" sz="1400" dirty="0">
              <a:solidFill>
                <a:srgbClr val="FFFFFF"/>
              </a:solidFill>
              <a:latin typeface="Franklin Gothic Demi" panose="020B0703020102020204" pitchFamily="34" charset="0"/>
              <a:ea typeface="Helvetica Light"/>
              <a:cs typeface="Helvetica Light"/>
              <a:sym typeface="Helvetica Light"/>
            </a:endParaRPr>
          </a:p>
          <a:p>
            <a:pPr algn="ctr"/>
            <a:endParaRPr lang="ru-RU" sz="1400" dirty="0">
              <a:solidFill>
                <a:srgbClr val="FFFFFF"/>
              </a:solidFill>
              <a:latin typeface="Franklin Gothic Demi" panose="020B0703020102020204" pitchFamily="34" charset="0"/>
              <a:ea typeface="Helvetica Light"/>
              <a:cs typeface="Helvetica Light"/>
              <a:sym typeface="Helvetica Light"/>
            </a:endParaRPr>
          </a:p>
          <a:p>
            <a:pPr algn="ctr"/>
            <a:endParaRPr lang="en-US" sz="1400" dirty="0">
              <a:solidFill>
                <a:srgbClr val="FFFFFF"/>
              </a:solidFill>
              <a:latin typeface="Franklin Gothic Demi" panose="020B0703020102020204" pitchFamily="34" charset="0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208987" y="1238097"/>
            <a:ext cx="558608" cy="558608"/>
          </a:xfrm>
          <a:prstGeom prst="ellipse">
            <a:avLst/>
          </a:prstGeom>
          <a:solidFill>
            <a:srgbClr val="F4EEE0"/>
          </a:solidFill>
          <a:ln w="3175">
            <a:miter lim="400000"/>
          </a:ln>
        </p:spPr>
        <p:txBody>
          <a:bodyPr lIns="14288" tIns="14288" rIns="14288" bIns="14288" rtlCol="0" anchor="ctr"/>
          <a:lstStyle/>
          <a:p>
            <a:pPr algn="ctr"/>
            <a:r>
              <a:rPr lang="ru-RU" sz="1900" b="1" dirty="0">
                <a:solidFill>
                  <a:schemeClr val="bg1"/>
                </a:solidFill>
                <a:latin typeface="Helvetica Light"/>
                <a:ea typeface="Helvetica Light"/>
                <a:cs typeface="Helvetica Light"/>
                <a:sym typeface="Helvetica Light"/>
              </a:rPr>
              <a:t>1</a:t>
            </a:r>
            <a:endParaRPr lang="en-US" sz="1900" b="1" dirty="0">
              <a:solidFill>
                <a:schemeClr val="bg1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47648" y="3177268"/>
            <a:ext cx="558608" cy="558608"/>
          </a:xfrm>
          <a:prstGeom prst="ellipse">
            <a:avLst/>
          </a:prstGeom>
          <a:solidFill>
            <a:srgbClr val="F4EEE0"/>
          </a:solidFill>
          <a:ln w="3175">
            <a:miter lim="400000"/>
          </a:ln>
        </p:spPr>
        <p:txBody>
          <a:bodyPr lIns="14288" tIns="14288" rIns="14288" bIns="14288" rtlCol="0" anchor="ctr"/>
          <a:lstStyle/>
          <a:p>
            <a:pPr algn="ctr"/>
            <a:r>
              <a:rPr lang="ru-RU" sz="1900" b="1" dirty="0">
                <a:solidFill>
                  <a:schemeClr val="bg1"/>
                </a:solidFill>
                <a:latin typeface="Helvetica Light"/>
                <a:ea typeface="Helvetica Light"/>
                <a:cs typeface="Helvetica Light"/>
                <a:sym typeface="Helvetica Light"/>
              </a:rPr>
              <a:t>2</a:t>
            </a:r>
            <a:endParaRPr lang="en-US" sz="1900" b="1" dirty="0">
              <a:solidFill>
                <a:schemeClr val="bg1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0789" y="1226470"/>
            <a:ext cx="7546620" cy="1783181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14288" tIns="14288" rIns="14288" bIns="14288" numCol="1" spcCol="14288" rtlCol="0" anchor="ctr">
            <a:spAutoFit/>
          </a:bodyPr>
          <a:lstStyle/>
          <a:p>
            <a:r>
              <a:rPr lang="ru-RU" sz="1900" dirty="0" smtClean="0">
                <a:solidFill>
                  <a:srgbClr val="0C465E"/>
                </a:solidFill>
                <a:sym typeface="Helvetica Light"/>
              </a:rPr>
              <a:t>Обеспечить внесение в ГД РФ проекта федерального закона </a:t>
            </a:r>
            <a:r>
              <a:rPr lang="ru-RU" sz="1900" dirty="0" smtClean="0">
                <a:solidFill>
                  <a:srgbClr val="0C465E"/>
                </a:solidFill>
                <a:sym typeface="Helvetica Light"/>
              </a:rPr>
              <a:t/>
            </a:r>
            <a:br>
              <a:rPr lang="ru-RU" sz="1900" dirty="0" smtClean="0">
                <a:solidFill>
                  <a:srgbClr val="0C465E"/>
                </a:solidFill>
                <a:sym typeface="Helvetica Light"/>
              </a:rPr>
            </a:br>
            <a:r>
              <a:rPr lang="ru-RU" sz="1900" dirty="0" smtClean="0">
                <a:solidFill>
                  <a:srgbClr val="0C465E"/>
                </a:solidFill>
                <a:sym typeface="Helvetica Light"/>
              </a:rPr>
              <a:t>«</a:t>
            </a:r>
            <a:r>
              <a:rPr lang="ru-RU" sz="1900" dirty="0" smtClean="0">
                <a:solidFill>
                  <a:srgbClr val="0C465E"/>
                </a:solidFill>
                <a:sym typeface="Helvetica Light"/>
              </a:rPr>
              <a:t>О внесение изменений в Федеральный закон </a:t>
            </a:r>
            <a:r>
              <a:rPr lang="ru-RU" sz="1900" dirty="0">
                <a:solidFill>
                  <a:srgbClr val="0C465E"/>
                </a:solidFill>
                <a:sym typeface="Helvetica Light"/>
              </a:rPr>
              <a:t>от 24.07.2007 </a:t>
            </a:r>
            <a:r>
              <a:rPr lang="ru-RU" sz="1900" dirty="0" smtClean="0">
                <a:solidFill>
                  <a:srgbClr val="0C465E"/>
                </a:solidFill>
                <a:sym typeface="Helvetica Light"/>
              </a:rPr>
              <a:t>года 209-ФЗ </a:t>
            </a:r>
            <a:r>
              <a:rPr lang="ru-RU" sz="1900" dirty="0">
                <a:solidFill>
                  <a:srgbClr val="0C465E"/>
                </a:solidFill>
                <a:sym typeface="Helvetica Light"/>
              </a:rPr>
              <a:t>«О развитии малого и среднего предпринимательства </a:t>
            </a:r>
            <a:r>
              <a:rPr lang="ru-RU" sz="1900" dirty="0" smtClean="0">
                <a:solidFill>
                  <a:srgbClr val="0C465E"/>
                </a:solidFill>
                <a:sym typeface="Helvetica Light"/>
              </a:rPr>
              <a:t/>
            </a:r>
            <a:br>
              <a:rPr lang="ru-RU" sz="1900" dirty="0" smtClean="0">
                <a:solidFill>
                  <a:srgbClr val="0C465E"/>
                </a:solidFill>
                <a:sym typeface="Helvetica Light"/>
              </a:rPr>
            </a:br>
            <a:r>
              <a:rPr lang="ru-RU" sz="1900" dirty="0" smtClean="0">
                <a:solidFill>
                  <a:srgbClr val="0C465E"/>
                </a:solidFill>
                <a:sym typeface="Helvetica Light"/>
              </a:rPr>
              <a:t>в </a:t>
            </a:r>
            <a:r>
              <a:rPr lang="ru-RU" sz="1900" dirty="0">
                <a:solidFill>
                  <a:srgbClr val="0C465E"/>
                </a:solidFill>
                <a:sym typeface="Helvetica Light"/>
              </a:rPr>
              <a:t>Российской Федерации</a:t>
            </a:r>
            <a:r>
              <a:rPr lang="ru-RU" sz="1900" dirty="0" smtClean="0">
                <a:solidFill>
                  <a:srgbClr val="0C465E"/>
                </a:solidFill>
                <a:sym typeface="Helvetica Light"/>
              </a:rPr>
              <a:t>», предусматривающего установление понятия </a:t>
            </a:r>
            <a:r>
              <a:rPr lang="ru-RU" sz="1900" b="1" dirty="0" smtClean="0">
                <a:solidFill>
                  <a:schemeClr val="bg1"/>
                </a:solidFill>
                <a:ea typeface="Helvetica Light"/>
                <a:cs typeface="Helvetica Light"/>
                <a:sym typeface="Helvetica Light"/>
              </a:rPr>
              <a:t>«семейный </a:t>
            </a:r>
            <a:r>
              <a:rPr lang="ru-RU" sz="1900" b="1" dirty="0">
                <a:solidFill>
                  <a:schemeClr val="bg1"/>
                </a:solidFill>
                <a:ea typeface="Helvetica Light"/>
                <a:cs typeface="Helvetica Light"/>
                <a:sym typeface="Helvetica Light"/>
              </a:rPr>
              <a:t>бизнес» </a:t>
            </a:r>
            <a:r>
              <a:rPr lang="ru-RU" sz="1900" dirty="0">
                <a:solidFill>
                  <a:srgbClr val="0C465E"/>
                </a:solidFill>
                <a:sym typeface="Helvetica Light"/>
              </a:rPr>
              <a:t>и отнесение его к субъектам малого </a:t>
            </a:r>
            <a:r>
              <a:rPr lang="ru-RU" sz="1900" dirty="0" smtClean="0">
                <a:solidFill>
                  <a:srgbClr val="0C465E"/>
                </a:solidFill>
                <a:sym typeface="Helvetica Light"/>
              </a:rPr>
              <a:t>предпринимательства. </a:t>
            </a:r>
            <a:endParaRPr lang="ru-RU" sz="1900" dirty="0">
              <a:solidFill>
                <a:srgbClr val="0C465E"/>
              </a:solidFill>
              <a:sym typeface="Helvetica Ligh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93590" y="3165766"/>
            <a:ext cx="7668816" cy="906018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14288" tIns="14288" rIns="14288" bIns="14288" numCol="1" spcCol="14288" rtlCol="0" anchor="ctr">
            <a:spAutoFit/>
          </a:bodyPr>
          <a:lstStyle/>
          <a:p>
            <a:r>
              <a:rPr lang="ru-RU" sz="1900" dirty="0" smtClean="0">
                <a:solidFill>
                  <a:srgbClr val="0C465E"/>
                </a:solidFill>
                <a:sym typeface="Helvetica Light"/>
              </a:rPr>
              <a:t>Ввести понятие </a:t>
            </a:r>
            <a:r>
              <a:rPr lang="ru-RU" sz="1900" b="1" dirty="0">
                <a:solidFill>
                  <a:schemeClr val="bg1"/>
                </a:solidFill>
                <a:ea typeface="Helvetica Light"/>
                <a:cs typeface="Helvetica Light"/>
                <a:sym typeface="Helvetica Light"/>
              </a:rPr>
              <a:t>«</a:t>
            </a:r>
            <a:r>
              <a:rPr lang="ru-RU" sz="1900" b="1" dirty="0" smtClean="0">
                <a:solidFill>
                  <a:schemeClr val="bg1"/>
                </a:solidFill>
                <a:ea typeface="Helvetica Light"/>
                <a:cs typeface="Helvetica Light"/>
                <a:sym typeface="Helvetica Light"/>
              </a:rPr>
              <a:t>семейный патент» </a:t>
            </a:r>
            <a:r>
              <a:rPr lang="ru-RU" sz="1900" dirty="0" smtClean="0">
                <a:solidFill>
                  <a:srgbClr val="0C465E"/>
                </a:solidFill>
                <a:sym typeface="Helvetica Light"/>
              </a:rPr>
              <a:t>(легализация трудовых отношений, социальные гарантии, налогообложение)</a:t>
            </a:r>
            <a:endParaRPr lang="ru-RU" sz="1900" dirty="0">
              <a:solidFill>
                <a:srgbClr val="0C465E"/>
              </a:solidFill>
              <a:sym typeface="Helvetica Light"/>
            </a:endParaRPr>
          </a:p>
          <a:p>
            <a:endParaRPr lang="en-US" sz="1900" b="1" dirty="0">
              <a:solidFill>
                <a:srgbClr val="FFFFFF"/>
              </a:solidFill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61716" y="3968051"/>
            <a:ext cx="7916119" cy="906018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14288" tIns="14288" rIns="14288" bIns="14288" numCol="1" spcCol="14288" rtlCol="0" anchor="ctr">
            <a:spAutoFit/>
          </a:bodyPr>
          <a:lstStyle/>
          <a:p>
            <a:r>
              <a:rPr lang="ru-RU" sz="1900" dirty="0" smtClean="0">
                <a:solidFill>
                  <a:srgbClr val="0C465E"/>
                </a:solidFill>
                <a:sym typeface="Helvetica Light"/>
              </a:rPr>
              <a:t>Реализовать пилотный проект </a:t>
            </a:r>
            <a:r>
              <a:rPr lang="ru-RU" sz="1900" b="1" dirty="0">
                <a:solidFill>
                  <a:schemeClr val="bg1"/>
                </a:solidFill>
                <a:ea typeface="Helvetica Light"/>
                <a:cs typeface="Helvetica Light"/>
                <a:sym typeface="Helvetica Light"/>
              </a:rPr>
              <a:t>налогового режима </a:t>
            </a:r>
            <a:r>
              <a:rPr lang="ru-RU" sz="1900" dirty="0" smtClean="0">
                <a:solidFill>
                  <a:srgbClr val="0C465E"/>
                </a:solidFill>
                <a:sym typeface="Helvetica Light"/>
              </a:rPr>
              <a:t>в 3-х регионах для семейных предприятий, с возможным последующим распространением по всей стране</a:t>
            </a:r>
            <a:endParaRPr lang="ru-RU" sz="1900" dirty="0">
              <a:solidFill>
                <a:srgbClr val="0C465E"/>
              </a:solidFill>
              <a:sym typeface="Helvetica Light"/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325252" y="4037674"/>
            <a:ext cx="463358" cy="558608"/>
          </a:xfrm>
          <a:prstGeom prst="ellipse">
            <a:avLst/>
          </a:prstGeom>
          <a:solidFill>
            <a:srgbClr val="F4EEE0"/>
          </a:solidFill>
          <a:ln w="3175">
            <a:miter lim="400000"/>
          </a:ln>
        </p:spPr>
        <p:txBody>
          <a:bodyPr lIns="14288" tIns="14288" rIns="14288" bIns="14288" rtlCol="0" anchor="ctr"/>
          <a:lstStyle/>
          <a:p>
            <a:pPr algn="ctr"/>
            <a:r>
              <a:rPr lang="ru-RU" sz="1900" b="1" dirty="0" smtClean="0">
                <a:solidFill>
                  <a:schemeClr val="bg1"/>
                </a:solidFill>
                <a:latin typeface="Helvetica Light"/>
                <a:ea typeface="Helvetica Light"/>
                <a:cs typeface="Helvetica Light"/>
                <a:sym typeface="Helvetica Light"/>
              </a:rPr>
              <a:t>3</a:t>
            </a:r>
            <a:endParaRPr lang="en-US" sz="1900" b="1" dirty="0">
              <a:solidFill>
                <a:schemeClr val="bg1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46202" y="39292"/>
            <a:ext cx="8415795" cy="528164"/>
          </a:xfrm>
          <a:prstGeom prst="rect">
            <a:avLst/>
          </a:prstGeom>
          <a:solidFill>
            <a:srgbClr val="45747F"/>
          </a:solidFill>
          <a:ln>
            <a:noFill/>
          </a:ln>
          <a:effectLst>
            <a:outerShdw blurRad="139700" dist="114300" dir="4800000" sx="101000" sy="101000" algn="tl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ru-RU" sz="2400" b="1" dirty="0">
                <a:solidFill>
                  <a:srgbClr val="FFFFFF"/>
                </a:solidFill>
              </a:rPr>
              <a:t>Поручения Президента России В</a:t>
            </a:r>
            <a:r>
              <a:rPr lang="ru-RU" sz="2400" b="1" dirty="0" smtClean="0">
                <a:solidFill>
                  <a:srgbClr val="FFFFFF"/>
                </a:solidFill>
              </a:rPr>
              <a:t>. В. Путина</a:t>
            </a:r>
            <a:r>
              <a:rPr lang="ru-RU" sz="2400" b="1" dirty="0">
                <a:solidFill>
                  <a:srgbClr val="FFFFFF"/>
                </a:solidFill>
              </a:rPr>
              <a:t>:</a:t>
            </a:r>
            <a:endParaRPr lang="en-US" sz="2400" b="1" dirty="0">
              <a:solidFill>
                <a:srgbClr val="FFFFFF"/>
              </a:solidFill>
            </a:endParaRPr>
          </a:p>
        </p:txBody>
      </p:sp>
      <p:sp>
        <p:nvSpPr>
          <p:cNvPr id="2" name="Овал 1">
            <a:extLst>
              <a:ext uri="{FF2B5EF4-FFF2-40B4-BE49-F238E27FC236}">
                <a16:creationId xmlns:a16="http://schemas.microsoft.com/office/drawing/2014/main" xmlns="" id="{5071C849-6962-4E93-90E9-A817883BC3EC}"/>
              </a:ext>
            </a:extLst>
          </p:cNvPr>
          <p:cNvSpPr/>
          <p:nvPr/>
        </p:nvSpPr>
        <p:spPr>
          <a:xfrm>
            <a:off x="352925" y="1366121"/>
            <a:ext cx="302559" cy="302559"/>
          </a:xfrm>
          <a:prstGeom prst="ellipse">
            <a:avLst/>
          </a:prstGeom>
          <a:noFill/>
          <a:ln w="57150">
            <a:solidFill>
              <a:schemeClr val="bg1"/>
            </a:solidFill>
            <a:miter lim="400000"/>
          </a:ln>
        </p:spPr>
        <p:txBody>
          <a:bodyPr lIns="14288" tIns="14288" rIns="14288" bIns="14288" rtlCol="0" anchor="ctr"/>
          <a:lstStyle/>
          <a:p>
            <a:pPr algn="ctr"/>
            <a:endParaRPr lang="ru-RU" sz="1100">
              <a:solidFill>
                <a:schemeClr val="bg1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xmlns="" id="{078E432A-2C55-48A1-A2F3-22BCD61BC134}"/>
              </a:ext>
            </a:extLst>
          </p:cNvPr>
          <p:cNvSpPr/>
          <p:nvPr/>
        </p:nvSpPr>
        <p:spPr>
          <a:xfrm>
            <a:off x="375672" y="3305810"/>
            <a:ext cx="302559" cy="302559"/>
          </a:xfrm>
          <a:prstGeom prst="ellipse">
            <a:avLst/>
          </a:prstGeom>
          <a:noFill/>
          <a:ln w="57150">
            <a:solidFill>
              <a:schemeClr val="bg1"/>
            </a:solidFill>
            <a:miter lim="400000"/>
          </a:ln>
        </p:spPr>
        <p:txBody>
          <a:bodyPr lIns="14288" tIns="14288" rIns="14288" bIns="14288" rtlCol="0" anchor="ctr"/>
          <a:lstStyle/>
          <a:p>
            <a:pPr algn="ctr"/>
            <a:endParaRPr lang="ru-RU" sz="1100">
              <a:solidFill>
                <a:schemeClr val="bg1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xmlns="" id="{A5BD0652-5DE0-4F0E-A2E8-169829FCC6FA}"/>
              </a:ext>
            </a:extLst>
          </p:cNvPr>
          <p:cNvSpPr/>
          <p:nvPr/>
        </p:nvSpPr>
        <p:spPr>
          <a:xfrm>
            <a:off x="405651" y="4165696"/>
            <a:ext cx="302559" cy="302559"/>
          </a:xfrm>
          <a:prstGeom prst="ellipse">
            <a:avLst/>
          </a:prstGeom>
          <a:noFill/>
          <a:ln w="57150">
            <a:solidFill>
              <a:schemeClr val="bg1"/>
            </a:solidFill>
            <a:miter lim="400000"/>
          </a:ln>
        </p:spPr>
        <p:txBody>
          <a:bodyPr lIns="14288" tIns="14288" rIns="14288" bIns="14288" rtlCol="0" anchor="ctr"/>
          <a:lstStyle/>
          <a:p>
            <a:pPr algn="ctr"/>
            <a:endParaRPr lang="ru-RU" sz="1100">
              <a:solidFill>
                <a:schemeClr val="bg1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351519448"/>
      </p:ext>
    </p:extLst>
  </p:cSld>
  <p:clrMapOvr>
    <a:masterClrMapping/>
  </p:clrMapOvr>
  <p:transition spd="med"/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727574"/>
      </a:dk1>
      <a:lt1>
        <a:srgbClr val="750231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Montserrat-Regular"/>
        <a:ea typeface="Montserrat-Regular"/>
        <a:cs typeface="Montserrat-Regular"/>
      </a:majorFont>
      <a:minorFont>
        <a:latin typeface="Montserrat-Regular"/>
        <a:ea typeface="Montserrat-Regular"/>
        <a:cs typeface="Montserrat-Regular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2700" dist="127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254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12700" dist="127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CDEE0"/>
        </a:solidFill>
        <a:ln w="3175">
          <a:miter lim="400000"/>
        </a:ln>
      </a:spPr>
      <a:bodyPr lIns="38100" tIns="38100" rIns="38100" bIns="38100" anchor="ctr"/>
      <a:lstStyle>
        <a:defPPr algn="ctr">
          <a:defRPr sz="3000">
            <a:solidFill>
              <a:srgbClr val="FFFFFF"/>
            </a:solidFill>
            <a:latin typeface="Helvetica Light"/>
            <a:ea typeface="Helvetica Light"/>
            <a:cs typeface="Helvetica Light"/>
            <a:sym typeface="Helvetica Light"/>
          </a:defRPr>
        </a:defPPr>
      </a:lst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8100" tIns="38100" rIns="38100" bIns="38100" numCol="1" spcCol="38100" rtlCol="0" anchor="ctr">
        <a:spAutoFit/>
      </a:bodyPr>
      <a:lstStyle>
        <a:defPPr marL="0" marR="0" indent="0" algn="l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727574"/>
            </a:solidFill>
            <a:effectLst/>
            <a:uFillTx/>
            <a:latin typeface="PT Sans"/>
            <a:ea typeface="PT Sans"/>
            <a:cs typeface="PT Sans"/>
            <a:sym typeface="PT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Montserrat-Regular"/>
        <a:ea typeface="Montserrat-Regular"/>
        <a:cs typeface="Montserrat-Regular"/>
      </a:majorFont>
      <a:minorFont>
        <a:latin typeface="Montserrat-Regular"/>
        <a:ea typeface="Montserrat-Regular"/>
        <a:cs typeface="Montserrat-Regular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2700" dist="127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254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12700" dist="127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3175" cap="flat">
          <a:noFill/>
          <a:miter lim="400000"/>
        </a:ln>
        <a:effectLst>
          <a:outerShdw blurRad="12700" dist="127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38100" tIns="38100" rIns="38100" bIns="381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8100" tIns="38100" rIns="38100" bIns="38100" numCol="1" spcCol="38100" rtlCol="0" anchor="ctr">
        <a:spAutoFit/>
      </a:bodyPr>
      <a:lstStyle>
        <a:defPPr marL="0" marR="0" indent="0" algn="l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727574"/>
            </a:solidFill>
            <a:effectLst/>
            <a:uFillTx/>
            <a:latin typeface="PT Sans"/>
            <a:ea typeface="PT Sans"/>
            <a:cs typeface="PT Sans"/>
            <a:sym typeface="PT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8795</TotalTime>
  <Words>55</Words>
  <Application>Microsoft Office PowerPoint</Application>
  <PresentationFormat>Экран (16:9)</PresentationFormat>
  <Paragraphs>13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White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Yana Shychkova</dc:creator>
  <cp:lastModifiedBy>Каменева Кристина Петровна</cp:lastModifiedBy>
  <cp:revision>241</cp:revision>
  <cp:lastPrinted>2019-04-29T12:09:40Z</cp:lastPrinted>
  <dcterms:modified xsi:type="dcterms:W3CDTF">2019-07-18T15:21:09Z</dcterms:modified>
</cp:coreProperties>
</file>